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12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3215353911\Downloads\CAD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602" t="193" r="23905"/>
          <a:stretch/>
        </p:blipFill>
        <p:spPr bwMode="auto">
          <a:xfrm>
            <a:off x="-2224583" y="0"/>
            <a:ext cx="11379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3808" y="836712"/>
            <a:ext cx="5972200" cy="194421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83768" y="335699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8989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03215353911\Downloads\Fundo CAD 3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1" b="10565"/>
          <a:stretch/>
        </p:blipFill>
        <p:spPr bwMode="auto">
          <a:xfrm rot="10800000">
            <a:off x="0" y="-2"/>
            <a:ext cx="9144000" cy="697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03215353911\Downloads\CADlogomelhorad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988" y="1156551"/>
            <a:ext cx="1036025" cy="52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03215353911\Downloads\vertical_sigla_fundo_clar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466" y="1962944"/>
            <a:ext cx="551070" cy="75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7139136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7200800" cy="44253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2852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C:\Users\03215353911\Downloads\Fundo CAD 3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1" b="10565"/>
          <a:stretch/>
        </p:blipFill>
        <p:spPr bwMode="auto">
          <a:xfrm rot="10800000">
            <a:off x="0" y="-2"/>
            <a:ext cx="9144000" cy="697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03215353911\Downloads\CADlogomelhorad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988" y="1156551"/>
            <a:ext cx="1036025" cy="52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03215353911\Downloads\vertical_sigla_fundo_clar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466" y="1962944"/>
            <a:ext cx="551070" cy="75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6679"/>
            <a:ext cx="7128792" cy="114056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39341"/>
            <a:ext cx="3466728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042584" y="1639341"/>
            <a:ext cx="3697768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2508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51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7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Andressa Sasaki Vasques Pacheco</dc:creator>
  <cp:lastModifiedBy>Andressa Sasaki Vasques Pacheco</cp:lastModifiedBy>
  <cp:revision>5</cp:revision>
  <dcterms:created xsi:type="dcterms:W3CDTF">2020-07-17T13:25:14Z</dcterms:created>
  <dcterms:modified xsi:type="dcterms:W3CDTF">2020-07-17T14:10:43Z</dcterms:modified>
</cp:coreProperties>
</file>